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44"/>
  </p:notesMasterIdLst>
  <p:sldIdLst>
    <p:sldId id="497" r:id="rId3"/>
    <p:sldId id="256" r:id="rId4"/>
    <p:sldId id="49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2934B3-5C87-47CA-AAD3-98C2D5D15C8C}">
  <a:tblStyle styleId="{1A2934B3-5C87-47CA-AAD3-98C2D5D15C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viewProps" Target="viewProps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ttlebites.com/variety/little-bites-blueberry-muffins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uLKjb973HU" TargetMode="External"/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wp-content/uploads/2024/08/Channel-File-291-Incident-Root-Cause-Analysis-08.06.2024.pdf" TargetMode="External"/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search/video?k=progress+bar" TargetMode="External"/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8/" TargetMode="External"/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Introduce yourself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a-IR" dirty="0"/>
              <a:t>ان شاء الله که وخت خوب و پربرکت خواهیم داشت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149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921a3f8c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921a3f8c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6921a3f8c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6921a3f8c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6921a3f8c_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86921a3f8c_8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f2c8143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f2c8143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ef2c814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ef2c814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f2c8143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f2c8143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addresses{8,9,10}.c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6bdab245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06bdab245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https://www.littlebites.com/variety/little-bites-blueberry-muffins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6ea2ea7e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6ea2ea7e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6ea2ea7e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6ea2ea7e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to type "HI!"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last week's demos involved swapping…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https://www.crowdstrike.com/wp-content/uploads/2024/08/Channel-File-291-Incident-Root-Cause-Analysis-08.06.2024.pdf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get1.c</a:t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https://stock.adobe.com/search/video?k=progress+bar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d3b88a86b_1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d3b88a86b_1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507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addresses1.c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>
            <a:spLocks noGrp="1"/>
          </p:cNvSpPr>
          <p:nvPr>
            <p:ph type="body" idx="1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3uLKjb973HU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50.ly/ar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117323"/>
            <a:ext cx="8520600" cy="908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s-AF" sz="3200" dirty="0"/>
              <a:t>بسم الله الرحمن الرحیم</a:t>
            </a:r>
            <a:endParaRPr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66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52" y="721098"/>
            <a:ext cx="3122100" cy="3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9143600" cy="6858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9143600" cy="686559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5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>
            <a:spLocks noGrp="1"/>
          </p:cNvSpPr>
          <p:nvPr>
            <p:ph type="body" idx="1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186" descr="Adapted from http://cslibrary.stanford.edu/104/.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1810492"/>
            <a:ext cx="8520600" cy="152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CS101</a:t>
            </a:r>
            <a:br>
              <a:rPr lang="en" sz="4800" dirty="0"/>
            </a:br>
            <a:r>
              <a:rPr lang="en" sz="4800" dirty="0"/>
              <a:t>Introduction to </a:t>
            </a:r>
            <a:br>
              <a:rPr lang="en" sz="4800" dirty="0"/>
            </a:br>
            <a:r>
              <a:rPr lang="en" sz="4800" dirty="0"/>
              <a:t>Computer Science</a:t>
            </a:r>
            <a:endParaRPr sz="4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00" name="Google Shape;1500;p22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20" name="Google Shape;1520;p22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40" name="Google Shape;1540;p22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60" name="Google Shape;1560;p22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avLst/>
            <a:gdLst/>
            <a:ahLst/>
            <a:cxnLst/>
            <a:rect l="l" t="t" r="r" b="b"/>
            <a:pathLst>
              <a:path w="7811" h="18314" extrusionOk="0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947863"/>
            <a:ext cx="53530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avLst/>
            <a:gdLst/>
            <a:ahLst/>
            <a:cxnLst/>
            <a:rect l="l" t="t" r="r" b="b"/>
            <a:pathLst>
              <a:path w="208444" h="68649" extrusionOk="0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1810492"/>
            <a:ext cx="8520600" cy="15225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Lecture 13</a:t>
            </a:r>
            <a:endParaRPr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05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 baseline="30000">
                <a:solidFill>
                  <a:srgbClr val="FFFFFF"/>
                </a:solidFill>
              </a:rPr>
              <a:t>0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 baseline="300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rot="-5400000" flipH="1">
            <a:off x="3798550" y="2595325"/>
            <a:ext cx="1317300" cy="2136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9144000" cy="5715000"/>
        </p:xfrm>
        <a:graphic>
          <a:graphicData uri="http://schemas.openxmlformats.org/drawingml/2006/table">
            <a:tbl>
              <a:tblPr>
                <a:noFill/>
                <a:tableStyleId>{1A2934B3-5C87-47CA-AAD3-98C2D5D15C8C}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L="91425" marR="91425" marT="91425" marB="91425" anchor="b">
                    <a:lnL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2685</Words>
  <Application>Microsoft Office PowerPoint</Application>
  <PresentationFormat>On-screen Show (16:9)</PresentationFormat>
  <Paragraphs>1391</Paragraphs>
  <Slides>241</Slides>
  <Notes>241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241</vt:i4>
      </vt:variant>
    </vt:vector>
  </HeadingPairs>
  <TitlesOfParts>
    <vt:vector size="245" baseType="lpstr">
      <vt:lpstr>Arial</vt:lpstr>
      <vt:lpstr>Consolas</vt:lpstr>
      <vt:lpstr>Simple Dark</vt:lpstr>
      <vt:lpstr>Simple Dark</vt:lpstr>
      <vt:lpstr>بسم الله الرحمن الرحیم</vt:lpstr>
      <vt:lpstr>CS101 Introduction to  Computer Science</vt:lpstr>
      <vt:lpstr>Lecture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pixel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cs50.ly/art</vt:lpstr>
      <vt:lpstr>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hexadecimal</vt:lpstr>
      <vt:lpstr>base-16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pointers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cs50.h</vt:lpstr>
      <vt:lpstr>pointer arithmetic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strcmp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</vt:lpstr>
      <vt:lpstr>valgrind</vt:lpstr>
      <vt:lpstr>garbage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passing by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passing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I/O</vt:lpstr>
      <vt:lpstr>PowerPoint Presentation</vt:lpstr>
      <vt:lpstr>PowerPoint Presentation</vt:lpstr>
      <vt:lpstr>BMP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milestone</dc:creator>
  <cp:lastModifiedBy>milestone</cp:lastModifiedBy>
  <cp:revision>3</cp:revision>
  <dcterms:modified xsi:type="dcterms:W3CDTF">2025-05-26T05:10:28Z</dcterms:modified>
</cp:coreProperties>
</file>